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2192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1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2568" y="38"/>
      </p:cViewPr>
      <p:guideLst>
        <p:guide orient="horz" pos="751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95312"/>
            <a:ext cx="103632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403623"/>
            <a:ext cx="9144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14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5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49111"/>
            <a:ext cx="26289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49111"/>
            <a:ext cx="77343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842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964DE-F61B-88AD-5F28-2A09BF181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95312"/>
            <a:ext cx="91440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DB52A7-DA91-B54A-CDF2-5148CD13F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403623"/>
            <a:ext cx="9144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37367-0C8A-6B26-5771-09376C6BB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76091-501C-FF24-DD1F-6EECCFC98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9F522-F19D-F1EB-DB21-8C738BF1B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E653FF-F80C-869A-BEA9-981344F8746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630238" y="4676423"/>
            <a:ext cx="914401" cy="1625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Picture 8" descr="An orange and black logo&#10;&#10;Description automatically generated">
            <a:extLst>
              <a:ext uri="{FF2B5EF4-FFF2-40B4-BE49-F238E27FC236}">
                <a16:creationId xmlns:a16="http://schemas.microsoft.com/office/drawing/2014/main" id="{CA19BD97-6A4D-C006-91AA-4E30071631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0"/>
          <a:stretch/>
        </p:blipFill>
        <p:spPr>
          <a:xfrm>
            <a:off x="-1" y="0"/>
            <a:ext cx="12192001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66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4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41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039537"/>
            <a:ext cx="105156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159048"/>
            <a:ext cx="105156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17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450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49114"/>
            <a:ext cx="105156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988734"/>
            <a:ext cx="515778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4453467"/>
            <a:ext cx="515778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988734"/>
            <a:ext cx="5183188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453467"/>
            <a:ext cx="5183188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6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83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25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5425"/>
            <a:ext cx="61722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883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755425"/>
            <a:ext cx="6172200" cy="866422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20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49114"/>
            <a:ext cx="105156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45556"/>
            <a:ext cx="105156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300181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300181"/>
            <a:ext cx="41148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300181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9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square with white text&#10;&#10;Description automatically generated">
            <a:extLst>
              <a:ext uri="{FF2B5EF4-FFF2-40B4-BE49-F238E27FC236}">
                <a16:creationId xmlns:a16="http://schemas.microsoft.com/office/drawing/2014/main" id="{DFFD8AF9-A88E-9391-C153-2731657A6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3" y="10769191"/>
            <a:ext cx="4098608" cy="15456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674AA0-28D2-2977-41AF-094E51B2510B}"/>
              </a:ext>
            </a:extLst>
          </p:cNvPr>
          <p:cNvSpPr txBox="1"/>
          <p:nvPr/>
        </p:nvSpPr>
        <p:spPr>
          <a:xfrm>
            <a:off x="6783190" y="10647648"/>
            <a:ext cx="49485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400" dirty="0">
                <a:solidFill>
                  <a:schemeClr val="bg2"/>
                </a:solidFill>
                <a:latin typeface="+mj-lt"/>
              </a:rPr>
              <a:t>EU Code Week</a:t>
            </a:r>
            <a:endParaRPr lang="en-IE" sz="4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05AA04-558D-25C3-786F-5B255DDFE615}"/>
              </a:ext>
            </a:extLst>
          </p:cNvPr>
          <p:cNvSpPr txBox="1"/>
          <p:nvPr/>
        </p:nvSpPr>
        <p:spPr>
          <a:xfrm>
            <a:off x="6783190" y="11468319"/>
            <a:ext cx="4948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dirty="0">
                <a:solidFill>
                  <a:schemeClr val="bg2"/>
                </a:solidFill>
              </a:rPr>
              <a:t>11</a:t>
            </a:r>
            <a:r>
              <a:rPr lang="it-IT" sz="2800" dirty="0">
                <a:solidFill>
                  <a:schemeClr val="bg2"/>
                </a:solidFill>
              </a:rPr>
              <a:t>-2</a:t>
            </a:r>
            <a:r>
              <a:rPr lang="pl-PL" sz="2800" dirty="0">
                <a:solidFill>
                  <a:schemeClr val="bg2"/>
                </a:solidFill>
              </a:rPr>
              <a:t>6</a:t>
            </a:r>
            <a:r>
              <a:rPr lang="it-IT" sz="2800" dirty="0">
                <a:solidFill>
                  <a:schemeClr val="bg2"/>
                </a:solidFill>
              </a:rPr>
              <a:t> October 202</a:t>
            </a:r>
            <a:r>
              <a:rPr lang="pl-PL" sz="2800" dirty="0">
                <a:solidFill>
                  <a:schemeClr val="bg2"/>
                </a:solidFill>
              </a:rPr>
              <a:t>5</a:t>
            </a:r>
            <a:endParaRPr lang="en-IE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2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deWeek">
      <a:dk1>
        <a:srgbClr val="20262C"/>
      </a:dk1>
      <a:lt1>
        <a:srgbClr val="FFFFFF"/>
      </a:lt1>
      <a:dk2>
        <a:srgbClr val="1C4DA1"/>
      </a:dk2>
      <a:lt2>
        <a:srgbClr val="E7E6E6"/>
      </a:lt2>
      <a:accent1>
        <a:srgbClr val="F95C22"/>
      </a:accent1>
      <a:accent2>
        <a:srgbClr val="1C4DA1"/>
      </a:accent2>
      <a:accent3>
        <a:srgbClr val="333E48"/>
      </a:accent3>
      <a:accent4>
        <a:srgbClr val="FFD700"/>
      </a:accent4>
      <a:accent5>
        <a:srgbClr val="410098"/>
      </a:accent5>
      <a:accent6>
        <a:srgbClr val="00B3E3"/>
      </a:accent6>
      <a:hlink>
        <a:srgbClr val="1C4DA1"/>
      </a:hlink>
      <a:folHlink>
        <a:srgbClr val="4971B4"/>
      </a:folHlink>
    </a:clrScheme>
    <a:fontScheme name="Codeweek">
      <a:majorFont>
        <a:latin typeface="Montserrat"/>
        <a:ea typeface=""/>
        <a:cs typeface=""/>
      </a:majorFont>
      <a:minorFont>
        <a:latin typeface="Blinker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0BA3EA1FE41A48A631AA12CEBB2FF0" ma:contentTypeVersion="18" ma:contentTypeDescription="Create a new document." ma:contentTypeScope="" ma:versionID="95afb1ad66af6897c213ab1e56da0bd7">
  <xsd:schema xmlns:xsd="http://www.w3.org/2001/XMLSchema" xmlns:xs="http://www.w3.org/2001/XMLSchema" xmlns:p="http://schemas.microsoft.com/office/2006/metadata/properties" xmlns:ns2="28ed548b-06d4-4d5d-ada0-bc6201e4ab8f" xmlns:ns3="3df8c997-6be4-4ad3-bcd7-b437e60cf1dd" targetNamespace="http://schemas.microsoft.com/office/2006/metadata/properties" ma:root="true" ma:fieldsID="4289aed48dc0e38e0a30e817aed727c7" ns2:_="" ns3:_="">
    <xsd:import namespace="28ed548b-06d4-4d5d-ada0-bc6201e4ab8f"/>
    <xsd:import namespace="3df8c997-6be4-4ad3-bcd7-b437e60cf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d548b-06d4-4d5d-ada0-bc6201e4ab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f8c997-6be4-4ad3-bcd7-b437e60cf1d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0b8cd80-49c4-47a4-a63e-d0803dbde60a}" ma:internalName="TaxCatchAll" ma:showField="CatchAllData" ma:web="3df8c997-6be4-4ad3-bcd7-b437e60cf1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f8c997-6be4-4ad3-bcd7-b437e60cf1dd" xsi:nil="true"/>
    <lcf76f155ced4ddcb4097134ff3c332f xmlns="28ed548b-06d4-4d5d-ada0-bc6201e4ab8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4EDF2AA-0C40-4B89-8CB0-2E4B0C193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ed548b-06d4-4d5d-ada0-bc6201e4ab8f"/>
    <ds:schemaRef ds:uri="3df8c997-6be4-4ad3-bcd7-b437e60cf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6A0488-5204-4590-95A2-EF627761D5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B92787-C1AA-4E1F-B73D-819EE692E3DA}">
  <ds:schemaRefs>
    <ds:schemaRef ds:uri="http://schemas.microsoft.com/office/2006/metadata/properties"/>
    <ds:schemaRef ds:uri="http://schemas.microsoft.com/office/infopath/2007/PartnerControls"/>
    <ds:schemaRef ds:uri="3df8c997-6be4-4ad3-bcd7-b437e60cf1dd"/>
    <ds:schemaRef ds:uri="28ed548b-06d4-4d5d-ada0-bc6201e4ab8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9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Blinker</vt:lpstr>
      <vt:lpstr>Montserrat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Garcia, Javier</dc:creator>
  <cp:lastModifiedBy>Matrix Designers</cp:lastModifiedBy>
  <cp:revision>4</cp:revision>
  <dcterms:created xsi:type="dcterms:W3CDTF">2024-02-27T14:37:58Z</dcterms:created>
  <dcterms:modified xsi:type="dcterms:W3CDTF">2025-10-01T16:24:12Z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0x0101006F0BA3EA1FE41A48A631AA12CEBB2FF0</vt:lpwstr>
  </property>
</Properties>
</file>